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4BBFE-60BF-45FE-AAD9-1139706ED8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243286-5C18-4CA4-BE0F-5B7F9A9200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Projected incidence rates of invasive pneumococcal infections caused by serotype 19A, Active Bacterial Core Surveillance sites, July 1999–June 2004. Asterisks indicate a 2.5-fold increase in rate in children &lt;5 years old, July 2003–June 2004 vs. July 1999–June 2000 (P&lt;.00001), and a 2.6-fold increase in rate in persons ⩾5 years old, July 2003–June 2004 vs. July 1999–June 2000 (P&lt;.00001)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717BE-FCE0-4FED-9C05-E67801741D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8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11, 1 December 2005, Pages 1988–1995,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https://doi.org/10.1086/498043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Projected incidence rates of invasive pneumococcal infections caused by serotype 19A, Active Bacterial 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Projected incidence rates of invasive pneumococcal infections caused by serotype 19A, Active Bacterial 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2024-05-10T07:36:56Z</dcterms:modified>
</cp:coreProperties>
</file>