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1570C3-E762-4430-A3B5-24EB7DA6993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31075F-764C-4363-9C1C-9FB7464A132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Projected incidence rates of invasive pneumococcal infections caused by serotype 19A, Active Bacterial Core Surveillance sites, July 1999–June 2004. Asterisks indicate a 2.5-fold increase in rate in children &lt;5 years old, July 2003–June 2004 vs. July 1999–June 2000 (P&lt;.00001), and a 2.6-fold increase in rate in persons ⩾5 years old, July 2003–June 2004 vs. July 1999–June 2000 (P&lt;.00001)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874EA8-3441-467A-A5A7-053F871DACF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9804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192, Issue 11, 1 December 2005, Pages 1988–1995,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https://doi.org/10.1086/498043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Projected incidence rates of invasive pneumococcal infections caused by serotype 19A, Active Bacterial Core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Projected incidence rates of invasive pneumococcal infections caused by serotype 19A, Active Bacterial Core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2024-09-20T07:34:01Z</dcterms:modified>
</cp:coreProperties>
</file>