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E6AE4-7FA7-4C32-9A23-9FB6FAAB08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4D2E3-51FF-436B-AED4-06D599774F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‘Two-hit’ hypothesis for tumor formation. In sporadic cancer, functional inactivation of a specific tumor suppressor requires two separate genetic events. In contrast, only one additional genetic event is required in individuals with a cancer predisposition syndrome. The wild-type (functional) allele is indicated in green and the inactivated (non-functional) allele is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8F210-9BB5-45D0-BEDD-788D5CC45C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0.7.7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10, Issue 7, 1 April 2001, Pages 747–755,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https://doi.org/10.1093/hmg/10.7.747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‘Two-hit’ hypothesis for tumor formation. In sporadic cancer, functional inactivation of a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4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‘Two-hit’ hypothesis for tumor formation. In sporadic cancer, functional inactivation of a 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2024-04-27T03:40:30Z</dcterms:modified>
</cp:coreProperties>
</file>