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C9DFEF-C3C3-4239-89E8-4D6537001A4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DEB572-740A-4647-8E76-735E2027A70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FoodNet symptom-specific multipliers used to determine the burden of salmonellosis in the United States, 1996–1999.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975A66-DAD2-4596-BC61-E59B3238AAC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Diagram showing the estimates of cases of salmonellosis at each of the 4 surveillance steps (represented by discrete levels in the diagram) and total annual number of cases of salmonellosis in the United States. The uppermost box represents the total estimated number of culture-confirmed cases using the age-specific incidence of salmonellosis in the FoodNet sites and extrapolating to the US population. Case series data from the FoodNet serogroup B and D case-control study were used to estimate the percentages of case patients who had either bloody or nonbloody diarrhea. Symptom-specific “multipliers” were used at each surveillance step to estimate the total number of cases shown in the lowermost box (for definitions of the multipliers, see “Burden of illness” in Methods and see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975A66-DAD2-4596-BC61-E59B3238AACA}"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6/38157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86/381578"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38, Issue Supplement_3, April 2004, Pages S127–S134, </a:t>
            </a:r>
            <a:r>
              <a:rPr lang="en-US" altLang="en-US" sz="1000">
                <a:solidFill>
                  <a:srgbClr val="333333"/>
                </a:solidFill>
                <a:hlinkClick r:id="rId3"/>
              </a:rPr>
              <a:t>https://doi.org/10.1086/381578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FoodNet symptom-specific multipliers used to determine the burden of salmonellosis in the United States,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9692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38, Issue Supplement_3, April 2004, Pages S127–S134, </a:t>
            </a:r>
            <a:r>
              <a:rPr lang="en-US" altLang="en-US" sz="1000">
                <a:solidFill>
                  <a:srgbClr val="333333"/>
                </a:solidFill>
                <a:hlinkClick r:id="rId3"/>
              </a:rPr>
              <a:t>https://doi.org/10.1086/381578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Diagram showing the estimates of cases of salmonellosis at each of the 4 surveillance steps (represented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16200" y="1371600"/>
            <a:ext cx="390921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Table 1 FoodNet symptom-specific multipliers used to determine the burden of salmonellosis in the United States, ...</vt:lpstr>
      <vt:lpstr>Figure 1 Diagram showing the estimates of cases of salmonellosis at each of the 4 surveillance steps (represented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2024-04-26T20:54:44Z</dcterms:modified>
</cp:coreProperties>
</file>