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031C1A-F503-41C9-9FF0-43E50FB2F3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B445D4-BFA0-47D0-8BCC-A6A2974877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Resistance profiles of clinical isolates compared with EUCAST resistance breakpoints based on (a) broth dilution; (b) E-test and (c) VITEK. Heat maps represent categories resistant (red), intermediately resistant (white), sensitive (blue) or not measured (grey). Asterisks indicate COL-TOB cycling. Abbreviations on the left describe previous treatment of patients. See Table 1 for abbreviations of antibiotics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Foundation for Evolution, Medicine, and Public Health.This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0C5AD-BA88-4C51-AC98-5E3DCC16D01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Pairwise correlations of resistances among antibiotics based on EUCAST resistance data using Pearson’s correlation coefficient ρ. Only statistically significant correlations (P &lt; 0.05) and corresponding values of ρ are shown. Purple circles, sensitivity; green circles, resistance. Circle sizes graphically depict strengths of correlations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Foundation for Evolution, Medicine, and Public Health.This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0C5AD-BA88-4C51-AC98-5E3DCC16D01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Number of SNPs and indels for clinical isolates compared with PA14. Stars indicate truncated bars. Strains with high numbers of differences to PA14 are shown in the inlay (note increased range of Y 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Foundation for Evolution, Medicine, and Public Health.This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0C5AD-BA88-4C51-AC98-5E3DCC16D01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Phylogenetic interrelationships among clinical isolates based on 13 MLST genes. Bayesian phylogram based on a GTR + Γ + I model of molecular evolution, 6 million generations of MCMCMC with 25% burn-in. Nodes are labeled with posterior probabilities. The phylogeny is annotated with the EUCAST E-test resistance profiles as in Fig. 1b. Yellow and magenta boxes indicate isolates from patients treated with colistin and tobramycin, respectively. M, mucoid; N, non-mucoid. Numbers in corresponding colours express order in which isolates were taken from the same patient at consecutive time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Foundation for Evolution, Medicine, and Public Health.This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0C5AD-BA88-4C51-AC98-5E3DCC16D01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mph/eow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mph/eow0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mph/eow016"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mph/eow01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Evol Med Public Health</a:t>
            </a:r>
            <a:r>
              <a:rPr lang="en-US" altLang="en-US" sz="1000">
                <a:solidFill>
                  <a:srgbClr val="333333"/>
                </a:solidFill>
              </a:rPr>
              <a:t>, Volume 2016, Issue 1, January 2016, Pages 182–194, </a:t>
            </a:r>
            <a:r>
              <a:rPr lang="en-US" altLang="en-US" sz="1000">
                <a:solidFill>
                  <a:srgbClr val="333333"/>
                </a:solidFill>
                <a:hlinkClick r:id="rId3"/>
              </a:rPr>
              <a:t>https://doi.org/10.1093/emph/eow016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Resistance profiles of clinical isolates compared with EUCAST resistance breakpoints based on (a) broth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238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Evol Med Public Health</a:t>
            </a:r>
            <a:r>
              <a:rPr lang="en-US" altLang="en-US" sz="1000">
                <a:solidFill>
                  <a:srgbClr val="333333"/>
                </a:solidFill>
              </a:rPr>
              <a:t>, Volume 2016, Issue 1, January 2016, Pages 182–194, </a:t>
            </a:r>
            <a:r>
              <a:rPr lang="en-US" altLang="en-US" sz="1000">
                <a:solidFill>
                  <a:srgbClr val="333333"/>
                </a:solidFill>
                <a:hlinkClick r:id="rId3"/>
              </a:rPr>
              <a:t>https://doi.org/10.1093/emph/eow016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Pairwise correlations of resistances among antibiotics based on EUCAST resistance data using Pearson’s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9203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Evol Med Public Health</a:t>
            </a:r>
            <a:r>
              <a:rPr lang="en-US" altLang="en-US" sz="1000">
                <a:solidFill>
                  <a:srgbClr val="333333"/>
                </a:solidFill>
              </a:rPr>
              <a:t>, Volume 2016, Issue 1, January 2016, Pages 182–194, </a:t>
            </a:r>
            <a:r>
              <a:rPr lang="en-US" altLang="en-US" sz="1000">
                <a:solidFill>
                  <a:srgbClr val="333333"/>
                </a:solidFill>
                <a:hlinkClick r:id="rId3"/>
              </a:rPr>
              <a:t>https://doi.org/10.1093/emph/eow016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Number of SNPs and indels for clinical isolates compared with PA14. Stars indicate truncated bars. Strains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624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Evol Med Public Health</a:t>
            </a:r>
            <a:r>
              <a:rPr lang="en-US" altLang="en-US" sz="1000">
                <a:solidFill>
                  <a:srgbClr val="333333"/>
                </a:solidFill>
              </a:rPr>
              <a:t>, Volume 2016, Issue 1, January 2016, Pages 182–194, </a:t>
            </a:r>
            <a:r>
              <a:rPr lang="en-US" altLang="en-US" sz="1000">
                <a:solidFill>
                  <a:srgbClr val="333333"/>
                </a:solidFill>
                <a:hlinkClick r:id="rId3"/>
              </a:rPr>
              <a:t>https://doi.org/10.1093/emph/eow016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Phylogenetic interrelationships among clinical isolates based on 13 MLST genes. Bayesian phylogram based 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6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Resistance profiles of clinical isolates compared with EUCAST resistance breakpoints based on (a) broth ...</vt:lpstr>
      <vt:lpstr>Figure 2. Pairwise correlations of resistances among antibiotics based on EUCAST resistance data using Pearson’s ...</vt:lpstr>
      <vt:lpstr>Figure 3. Number of SNPs and indels for clinical isolates compared with PA14. Stars indicate truncated bars. Strains ...</vt:lpstr>
      <vt:lpstr>Figure 4. Phylogenetic interrelationships among clinical isolates based on 13 MLST genes. Bayesian phylogram based 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2024-04-26T20:59:44Z</dcterms:modified>
</cp:coreProperties>
</file>