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E5FD3-2A01-4206-A1C1-1959DCF336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7A241-6FD5-40CA-B4FE-532DB3764A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Concepts and examples of the theoretical basis of nurses' health promotion activities.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3AB4C-36C9-4526-B4FF-E3A34C738F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Concepts and examples of the types of nurses' expertise as health promoters.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3AB4C-36C9-4526-B4FF-E3A34C738F3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Concepts and examples of nurses' health promotion competencies.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3AB4C-36C9-4526-B4FF-E3A34C738F3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Concepts and examples of organizational culture associated with health promotion activities.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3AB4C-36C9-4526-B4FF-E3A34C738F3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ro/da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eapro/da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eapro/da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28, Issue 4, December 2013, Pages 490–501,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1: </a:t>
            </a:r>
            <a:r>
              <a:rPr lang="en-US" altLang="en-US" b="0"/>
              <a:t>Concepts and examples of the theoretical basis of nurses' health promotion activities.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648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28, Issue 4, December 2013, Pages 490–501,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2: </a:t>
            </a:r>
            <a:r>
              <a:rPr lang="en-US" altLang="en-US" b="0"/>
              <a:t>Concepts and examples of the types of nurses' expertise as health promoters.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462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28, Issue 4, December 2013, Pages 490–501,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3: </a:t>
            </a:r>
            <a:r>
              <a:rPr lang="en-US" altLang="en-US" b="0"/>
              <a:t>Concepts and examples of nurses' health promotion competencies.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49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28, Issue 4, December 2013, Pages 490–501,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4: </a:t>
            </a:r>
            <a:r>
              <a:rPr lang="en-US" altLang="en-US" b="0"/>
              <a:t>Concepts and examples of organizational culture associated with health promotion activities.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259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 1: Concepts and examples of the theoretical basis of nurses' health promotion activities.
</vt:lpstr>
      <vt:lpstr>Fig. 2: Concepts and examples of the types of nurses' expertise as health promoters.
</vt:lpstr>
      <vt:lpstr>Fig. 3: Concepts and examples of nurses' health promotion competencies.
</vt:lpstr>
      <vt:lpstr>Fig. 4: Concepts and examples of organizational culture associated with health promotion activities.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2024-09-18T23:28:57Z</dcterms:modified>
</cp:coreProperties>
</file>