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4B4530-5CCE-4AE2-A8CD-1B387FB2D6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B3EF33-C552-4615-A293-202F833D42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Concepts and examples of the theoretical basis of nurses' health promotion activities.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018BBE-F88B-406F-94E7-0782DBB200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Concepts and examples of the types of nurses' expertise as health promoters.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018BBE-F88B-406F-94E7-0782DBB2002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Concepts and examples of nurses' health promotion competencies.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018BBE-F88B-406F-94E7-0782DBB2002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Concepts and examples of organizational culture associated with health promotion activities.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018BBE-F88B-406F-94E7-0782DBB2002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ro/da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eapro/da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eapro/da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eapro/da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28, Issue 4, December 2013, Pages 490–501,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1: </a:t>
            </a:r>
            <a:r>
              <a:rPr lang="en-US" altLang="en-US" b="0"/>
              <a:t>Concepts and examples of the theoretical basis of nurses' health promotion activities.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648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28, Issue 4, December 2013, Pages 490–501,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2: </a:t>
            </a:r>
            <a:r>
              <a:rPr lang="en-US" altLang="en-US" b="0"/>
              <a:t>Concepts and examples of the types of nurses' expertise as health promoters.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00300" y="1371600"/>
            <a:ext cx="43462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28, Issue 4, December 2013, Pages 490–501,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3: </a:t>
            </a:r>
            <a:r>
              <a:rPr lang="en-US" altLang="en-US" b="0"/>
              <a:t>Concepts and examples of nurses' health promotion competencies.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32100" y="1371600"/>
            <a:ext cx="34749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28, Issue 4, December 2013, Pages 490–501,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4: </a:t>
            </a:r>
            <a:r>
              <a:rPr lang="en-US" altLang="en-US" b="0"/>
              <a:t>Concepts and examples of organizational culture associated with health promotion activities.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259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 1: Concepts and examples of the theoretical basis of nurses' health promotion activities.
</vt:lpstr>
      <vt:lpstr>Fig. 2: Concepts and examples of the types of nurses' expertise as health promoters.
</vt:lpstr>
      <vt:lpstr>Fig. 3: Concepts and examples of nurses' health promotion competencies.
</vt:lpstr>
      <vt:lpstr>Fig. 4: Concepts and examples of organizational culture associated with health promotion activities.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2024-09-20T21:56:29Z</dcterms:modified>
</cp:coreProperties>
</file>