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viewProps" Target="viewProps.xml" /><Relationship Id="rId11" Type="http://schemas.openxmlformats.org/officeDocument/2006/relationships/theme" Target="theme/theme1.xml" /><Relationship Id="rId12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tags" Target="tags/tag1.xml" /><Relationship Id="rId9" Type="http://schemas.openxmlformats.org/officeDocument/2006/relationships/presProps" Target="pres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6E5FD3-2A01-4206-A1C1-1959DCF336D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57A241-6FD5-40CA-B4FE-532DB3764A7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1: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Concepts and examples of the theoretical basis of nurses' health promotion activities.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(2012).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D63AB4C-36C9-4526-B4FF-E3A34C738F3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2: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Concepts and examples of the types of nurses' expertise as health promoters.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(2012).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D63AB4C-36C9-4526-B4FF-E3A34C738F3C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3: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Concepts and examples of nurses' health promotion competencies.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(2012).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D63AB4C-36C9-4526-B4FF-E3A34C738F3C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4: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Concepts and examples of organizational culture associated with health promotion activities.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(2012).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D63AB4C-36C9-4526-B4FF-E3A34C738F3C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eapro/da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heapro/da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heapro/da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heapro/da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Promot Int</a:t>
            </a:r>
            <a:r>
              <a:rPr lang="en-US" altLang="en-US" sz="1000">
                <a:solidFill>
                  <a:srgbClr val="333333"/>
                </a:solidFill>
              </a:rPr>
              <a:t>, Volume 28, Issue 4, December 2013, Pages 490–501,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https://doi.org/10.1093/heapro/das034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1: </a:t>
            </a:r>
            <a:r>
              <a:rPr lang="en-US" altLang="en-US" b="0"/>
              <a:t>Concepts and examples of the theoretical basis of nurses' health promotion activities.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844800" y="1371600"/>
            <a:ext cx="346484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Promot Int</a:t>
            </a:r>
            <a:r>
              <a:rPr lang="en-US" altLang="en-US" sz="1000">
                <a:solidFill>
                  <a:srgbClr val="333333"/>
                </a:solidFill>
              </a:rPr>
              <a:t>, Volume 28, Issue 4, December 2013, Pages 490–501,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https://doi.org/10.1093/heapro/das034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2: </a:t>
            </a:r>
            <a:r>
              <a:rPr lang="en-US" altLang="en-US" b="0"/>
              <a:t>Concepts and examples of the types of nurses' expertise as health promoters.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00300" y="1371600"/>
            <a:ext cx="434625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Promot Int</a:t>
            </a:r>
            <a:r>
              <a:rPr lang="en-US" altLang="en-US" sz="1000">
                <a:solidFill>
                  <a:srgbClr val="333333"/>
                </a:solidFill>
              </a:rPr>
              <a:t>, Volume 28, Issue 4, December 2013, Pages 490–501,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https://doi.org/10.1093/heapro/das034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3: </a:t>
            </a:r>
            <a:r>
              <a:rPr lang="en-US" altLang="en-US" b="0"/>
              <a:t>Concepts and examples of nurses' health promotion competencies.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832100" y="1371600"/>
            <a:ext cx="347498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Promot Int</a:t>
            </a:r>
            <a:r>
              <a:rPr lang="en-US" altLang="en-US" sz="1000">
                <a:solidFill>
                  <a:srgbClr val="333333"/>
                </a:solidFill>
              </a:rPr>
              <a:t>, Volume 28, Issue 4, December 2013, Pages 490–501,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https://doi.org/10.1093/heapro/das034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4: </a:t>
            </a:r>
            <a:r>
              <a:rPr lang="en-US" altLang="en-US" b="0"/>
              <a:t>Concepts and examples of organizational culture associated with health promotion activities.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260600" y="1371600"/>
            <a:ext cx="462591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12</Paragraphs>
  <Slides>4</Slides>
  <Notes>4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13_Office Theme</vt:lpstr>
      <vt:lpstr>Fig. 1: Concepts and examples of the theoretical basis of nurses' health promotion activities.
</vt:lpstr>
      <vt:lpstr>Fig. 2: Concepts and examples of the types of nurses' expertise as health promoters.
</vt:lpstr>
      <vt:lpstr>Fig. 3: Concepts and examples of nurses' health promotion competencies.
</vt:lpstr>
      <vt:lpstr>Fig. 4: Concepts and examples of organizational culture associated with health promotion activities.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2024-09-18T23:28:57Z</dcterms:modified>
</cp:coreProperties>
</file>