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F9F96-ECEB-467F-93EA-798D465B0D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BAF2A-2051-4011-BDE1-BB7208D54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8C3CC-BB7C-49F3-9F4F-9AA97BBBA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2024-04-27T02:13:16Z</dcterms:modified>
</cp:coreProperties>
</file>