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9CB0C8-759F-43C0-836F-48D1081DA0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287C7F-68AA-437F-A802-92ED9EB6BA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0E303E-F285-4DBD-AF7F-859CD0FCC6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2024-04-26T11:48:45Z</dcterms:modified>
</cp:coreProperties>
</file>