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06156-ABCF-4582-BD2E-0DF0C3B3E0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04D950-26ED-47A2-9836-B9BF9DAE2E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Frequency histogram of categories of mental strategies used by yogis (filled bars) and controls (open bars) during the cold pain tolerance task. Yoga practitioners used strategies involving relaxation, acceptance, and increased interoceptive awareness, but only controls tried to actively distract themselves or to ignore the pain. Subjects made use of or focus on breathing (10 yogis/3 controls), focused on sensation—observed without reacting (9/2), accepted the sensation (8/1), relaxed the mind or the body or parts of the body (8/1), made use of positive imagery (2/1), reinterpreted the sensation (2/0), demonstrated negative emotions (0/2), ignored the pain (0/4), or distracted the self from the pain (0/5).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62722-810E-4B15-B457-D07D816CC6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2732–2740, </a:t>
            </a:r>
            <a:r>
              <a:rPr lang="en-US" altLang="en-US" sz="1000">
                <a:solidFill>
                  <a:srgbClr val="333333"/>
                </a:solidFill>
                <a:hlinkClick r:id="rId3"/>
              </a:rPr>
              <a:t>https://doi.org/10.1093/cercor/bht124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Frequency histogram of categories of mental strategies used by yogis (filled bars) and controls (open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Frequency histogram of categories of mental strategies used by yogis (filled bars) and controls (open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2024-04-27T00:57:20Z</dcterms:modified>
</cp:coreProperties>
</file>