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F81599E-5FD3-437C-8D51-8573EECDF5D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C45D700-FCE9-4D89-88A0-1C7015F31FE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BB19687-17A1-4B42-B1F3-CEA068732A3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2024-09-18T21:53:13Z</dcterms:modified>
</cp:coreProperties>
</file>