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3A0792-FDB3-4986-A069-5B62ADC9A21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BA667F-A6A1-49E6-AA29-AB87545DA37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B92F70-5EDC-4910-8F98-1F000EC22A8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2024-09-21T02:26:54Z</dcterms:modified>
</cp:coreProperties>
</file>