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02FF5-CA38-4D33-BBCA-A78A8886FC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5EC2F-8B56-4D1F-A3E9-4B09BDE35F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Profiles of nucleotide involvement in secondary structures, free energy of secondary structure formation and sequence conservation around the start codon (A) and the stop codon (B) in human mRNAs. Positions from −30 to −1 correspond to 5′-UTRs and positions from 1 to 60 correspond to CDSs (A). Positions from −60 to −1 correspond to CDSs and positions from 1 to 30 correspond to 3′-UTRs (B). Blue, sequence conservation in 6919 orthologous human and mouse mRNAs. Red, base paired nucleotides in 19 317 human mRNAs. Green, free Gibbs energy of base pairing in 19 317 human mRNAs.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69AA97-9C01-4751-AEE2-A2492B4A7B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Pages 2428–2437, </a:t>
            </a:r>
            <a:r>
              <a:rPr lang="en-US" altLang="en-US" sz="1000">
                <a:solidFill>
                  <a:srgbClr val="333333"/>
                </a:solidFill>
                <a:hlinkClick r:id="rId3"/>
              </a:rPr>
              <a:t>https://doi.org/10.1093/nar/gkl287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Profiles of nucleotide involvement in secondary structures, free energy of secondary structure formation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Profiles of nucleotide involvement in secondary structures, free energy of secondary structure formation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2024-04-26T16:09:05Z</dcterms:modified>
</cp:coreProperties>
</file>