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F3319-2AAF-454C-BEDD-65AF409940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9FD233-1AF6-4CF9-8161-B23DDFF0F9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ACC84D-5D54-4210-8042-EA37D6F7B9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2024-04-26T11:45:34Z</dcterms:modified>
</cp:coreProperties>
</file>