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4FA633-8849-4D05-8CF0-A2331D8EF9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83D8E-EDAD-4D36-9EEC-BD802B776D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diagram of the synthetic syllables presented to the subject. Syllables consisted of three formants and contained identical second (F2) and third (F3) formants. Three first (F1) formants without formant transitions were co-varied with seven VOT values, producing a total of 21 stimuli presented to the patient.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566383-AB36-4179-AD78-A559F6D4D6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170–186, </a:t>
            </a:r>
            <a:r>
              <a:rPr lang="en-US" altLang="en-US" sz="1000">
                <a:solidFill>
                  <a:srgbClr val="333333"/>
                </a:solidFill>
                <a:hlinkClick r:id="rId3"/>
              </a:rPr>
              <a:t>https://doi.org/10.1093/cercor/bhh120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diagram of the synthetic syllables presented to the subject. Syllables consisted of three formants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diagram of the synthetic syllables presented to the subject. Syllables consisted of three formants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2024-05-01T21:39:39Z</dcterms:modified>
</cp:coreProperties>
</file>