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6CDC8-EAD0-44B7-B8D1-047325D2AF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31625-18FB-492A-8133-7F3C37B959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Conditions present at baseline that were associated with risk for adverse outcomes from a stepwise Cox proportional hazards model; n, number of patients with adverse outcome; N, number patients with baseline condition; event rate, adverse outcome incidence; HR, hazard ratio; CI, confidence interval; TIA, transient ischaemic attack; b.p.m., beats per minute; strategy, randomized treatment strategy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494F0-0D7D-4A35-B539-5CD1E3CFEB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10, May 2008, Pages 1327–1334,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Conditions present at baseline that were associated with risk for adverse outcomes from a stepwise Cox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Conditions present at baseline that were associated with risk for adverse outcomes from a stepwise Cox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2024-04-27T04:21:44Z</dcterms:modified>
</cp:coreProperties>
</file>