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C6CF0-9A92-4BC6-A1BE-4ABDBD72F4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56E4D-E12C-4FF8-8E9E-D8AD46A187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A6C2C-D874-41C7-9726-205FBB5B66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2024-04-26T05:31:55Z</dcterms:modified>
</cp:coreProperties>
</file>