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6C55FA-E249-4385-8FCE-1E3B69FB4E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C8FF63B-C1E8-4B06-9AB8-E11858BB48B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neurons with target and initial hand position tuning in both PLAN and REACH epochs. (A–C) Spike histograms for the 9 target positions, arranged at 3 directions (columns) and 3 depths (rows). (A) Neuron showing similar tuning for different initial hand positions. (B) Neuron modulated by both target location and initial hand position. (C) Neuron showing an interaction between target position and initial hand position. Vertical lines indicate the alignment of activity at the start of arm movement. REACH epoch starts 200 ms before this time point.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CF1A04-5511-44B5-8AFD-F9B6D3FDEFF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8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3209–3220, </a:t>
            </a:r>
            <a:r>
              <a:rPr lang="en-US" altLang="en-US" sz="1000">
                <a:solidFill>
                  <a:srgbClr val="333333"/>
                </a:solidFill>
                <a:hlinkClick r:id="rId3"/>
              </a:rPr>
              <a:t>https://doi.org/10.1093/cercor/bht181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neurons with target and initial hand position tuning in both PLAN and REACH epochs. (A–C) Spike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Example neurons with target and initial hand position tuning in both PLAN and REACH epochs. (A–C) Spike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2024-04-26T21:05:49Z</dcterms:modified>
</cp:coreProperties>
</file>