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DB9BC-5EFF-4D5F-9513-0AAB346596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B2AD4-8688-4FE7-85D9-87845BD235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the prevalence of overweight (body mass index ≥95th percentile) in US children and adolescents, by gender, age, and ethnicity, National Health and Nutrition Examination Survey, 1971–2004. The dramatic decline in prevalence between 2001 and 2004 among Mexican-American adolescents may be due to sampling problems. (Sources: 2, 54).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40D4D-C9B6-436A-98F7-A5E29E4C62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m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29, Issue 1, 2007, Pages 6–28,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Trends in the prevalence of overweight (body mass index ≥95th percentile) in US children and adolescents,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Trends in the prevalence of overweight (body mass index ≥95th percentile) in US children and adolescents,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2024-04-26T22:33:25Z</dcterms:modified>
</cp:coreProperties>
</file>