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E5AEC2-CC55-4A37-9A40-158A9307A7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7E5C53-30E3-4678-BA56-454F7F92D6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BE7D0D-0D89-4081-8125-0D7FCE9E7B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2024-09-20T01:57:20Z</dcterms:modified>
</cp:coreProperties>
</file>