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E9167D-922D-49C7-AAF3-F5FDAA4B8C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FCC7A8-EC61-412F-B56C-C1A43762DE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4CE7DB-3C43-447E-8FC0-7599C68923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2024-05-11T02:34:15Z</dcterms:modified>
</cp:coreProperties>
</file>