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F7EC06-78E4-4B39-9B2A-A761A91F66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A7171-927B-4A21-882F-DC69BCCD47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C977F-2FE4-40E6-9A4C-A8EFF76F4B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2024-09-18T19:48:26Z</dcterms:modified>
</cp:coreProperties>
</file>