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C9E464-ED0E-4554-AE94-531ECE6B76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6C5A4-6CE5-445E-9858-B021B4445E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69C8C-D8FF-4098-A1A9-78F9C7FBE1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2024-04-26T09:35:57Z</dcterms:modified>
</cp:coreProperties>
</file>