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CAA18-194F-4BC6-9F96-7352661599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B2452-A938-47B8-9209-BB194A972A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 of 206Pb/238U vs 207Pb/235U and chondrite-normalized REE patterns of zircons from DMP406. Symbols as in Fig. 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E98C8-FE4B-4F81-9895-8B0A200F44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p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51, Issue 1-2, January 2010, Pages 537–571,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https://doi.org/10.1093/petrology/egp082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Variation of </a:t>
            </a:r>
            <a:r>
              <a:rPr lang="en-US" altLang="en-US" b="0" baseline="30000"/>
              <a:t>206</a:t>
            </a:r>
            <a:r>
              <a:rPr lang="en-US" altLang="en-US" b="0"/>
              <a:t>Pb/</a:t>
            </a:r>
            <a:r>
              <a:rPr lang="en-US" altLang="en-US" b="0" baseline="30000"/>
              <a:t>238</a:t>
            </a:r>
            <a:r>
              <a:rPr lang="en-US" altLang="en-US" b="0"/>
              <a:t>U vs </a:t>
            </a:r>
            <a:r>
              <a:rPr lang="en-US" altLang="en-US" b="0" baseline="30000"/>
              <a:t>207</a:t>
            </a:r>
            <a:r>
              <a:rPr lang="en-US" altLang="en-US" b="0"/>
              <a:t>Pb/</a:t>
            </a:r>
            <a:r>
              <a:rPr lang="en-US" altLang="en-US" b="0" baseline="30000"/>
              <a:t>235</a:t>
            </a:r>
            <a:r>
              <a:rPr lang="en-US" altLang="en-US" b="0"/>
              <a:t>U and chondrite-normalized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Variation of 206Pb/238U vs 207Pb/235U and chondrite-normalized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2024-04-26T09:53:03Z</dcterms:modified>
</cp:coreProperties>
</file>