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FA4FA-9245-4276-BAB0-DCAE05B48A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3CAFE-710C-4DA1-A2B1-30D43B98E2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A0C0F-71E9-4DD1-AFB3-9110F312C8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2024-04-26T11:27:50Z</dcterms:modified>
</cp:coreProperties>
</file>