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FD0E88-92B4-4F29-9970-992A27AE44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6A8870-F2BD-45E5-B970-FD215DB517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apolipoprotein (apo) ε gene frequencies determined by protein (apo E) electrophoresis in three US studies: 1) Framingham Offspring Study, Framingham, Massachusetts—offspring of the Framingham Heart Study cohort (n = 1,123 Caucasian men; community based) (12); 2) Multiple Risk Factor Intervention Trial (MRFIT)—participants selected from the original cohort involving 22 clinical centers in the United States (n = 619 Caucasian men; primary prevention trial of at-risk middle-aged men) (32); and 3) Oklahoma Angiography Cohort, Oklahoma City, Oklahoma—coronary heart disease patients with at least one vessel disease (n = 505 Caucasian men; hospital based, 1992–1994) (author's (J. E.) data (56, 57)).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49E4C6-F2C0-4FB9-BD16-F216C1C36F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155.6.4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155, Issue 6, 15 March 2002, Pages 487–495,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https://doi.org/10.1093/aje/155.6.487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Comparison of apolipoprotein (apo) ε gene frequencies determined by protein (apo E) electrophoresis in three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Comparison of apolipoprotein (apo) ε gene frequencies determined by protein (apo E) electrophoresis in three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2024-04-26T20:15:22Z</dcterms:modified>
</cp:coreProperties>
</file>