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62F4C6-844D-4091-9FFA-6EF5D5473C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0A4630-0D32-4BFD-BA3A-C06C83021B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FB682E-6B41-41FB-9E26-3AB0BF5A9A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2024-04-26T05:59:59Z</dcterms:modified>
</cp:coreProperties>
</file>