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ACD807-19E2-450B-B967-3F003F8FAC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8241B1-7BF0-44C8-994D-493739D53C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7E3404-E16B-46BE-B0D4-EBF22EB8BC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2024-04-26T22:35:35Z</dcterms:modified>
</cp:coreProperties>
</file>