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6844E4-E2CF-4A62-982F-DE5EA35758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57EBD2-1412-40A3-B937-3E0C1BBF8E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for Rhyme &gt; Match (Experiment 1b). Lateral (top row—a, b, and c) and axial views (bottom row—d, e, and f). (a, d) Age-matched controls (n = 12). (b, e) Children with dyslexia (n = 12). (c, f) Children with dyslexia exhibited significantly less activation in left DLPFC as compared with age-matched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6AB836-3689-4D25-89CB-0E1AD5475E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4, April 2012, Pages 754–764,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Activation for Rhyme &gt; Match (Experiment 1b). Lateral (top row—a, b, and c) and axial views (bottom row—d, 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Activation for Rhyme &gt; Match (Experiment 1b). Lateral (top row—a, b, and c) and axial views (bottom row—d, 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2024-04-26T09:52:13Z</dcterms:modified>
</cp:coreProperties>
</file>