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419182-72EC-4BC4-83CE-789EF12F2D4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77E5F4-F135-469F-8160-EABA74EF812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DA05B6-D5DB-4178-A927-4CD31FFB3A1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2024-04-26T07:43:30Z</dcterms:modified>
</cp:coreProperties>
</file>