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A5B4F9-1717-46A3-AF9A-2991328E0A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F79AEE-4B9F-4C2D-BDF8-C3E0AD45F3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5802D5-B103-4748-B01B-2D815A60E9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2024-04-26T18:54:54Z</dcterms:modified>
</cp:coreProperties>
</file>