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BA3DAE-A262-445E-89C4-7DC8710A53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7BB485-95B8-44B7-A9CD-6F05E34C6F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Parametric variants of n-back task, 2-back, and 0-back variants were used to elicit the effect of WM load in verbal and spatial domains.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68791B-4F8B-46D3-8732-147E9F613C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1421–1428,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Parametric variants of n-back task, 2-back, and 0-back variants were used to elicit the effect of WM load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Parametric variants of n-back task, 2-back, and 0-back variants were used to elicit the effect of WM load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2024-04-26T23:17:21Z</dcterms:modified>
</cp:coreProperties>
</file>