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7208E-A37A-4E1F-BB31-4B0C4D5D28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C628E3-6137-41BA-9D18-24CB07ADCC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5EC1B3-AC14-4989-94CC-574E13D761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2024-04-26T06:34:59Z</dcterms:modified>
</cp:coreProperties>
</file>