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19AAD4-3406-4047-8E5F-BF47654561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20DB45-A384-44AD-9D1D-97492DE601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New strategies and technologies to get oriented in space: a map of the New York City metro, a map of a city, and a map on a GPS (Global Position System).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B3D421-F3B2-470B-9290-C3929466A7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8, December 2013, Pages 751–762,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8. </a:t>
            </a:r>
            <a:r>
              <a:rPr lang="en-US" altLang="en-US" b="0"/>
              <a:t>New strategies and technologies to get oriented in space: a map of the New York City metro, a map of a city,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8. New strategies and technologies to get oriented in space: a map of the New York City metro, a map of a city,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2024-04-27T04:21:50Z</dcterms:modified>
</cp:coreProperties>
</file>