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450E6-CC37-4D67-8D65-76B616EDA1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136C0-C7C5-470D-B177-9AE2B1D20A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EcoRV restriction digestion of PCR fragments amplified with L–C region–specific primers cL2′ and α5. Lane 1, Molecular size standard (1-kb ladder). Lane 2, Staphylococcus aureus strain 2355 (recovered from patient 1B). Lane 3, S. aureus strain 2356 (recovered from patient 2B). Lanes 4–6, community-acquired methicillin-resistant S. aureus strains 159, CA13, and 2314, respectively. Lane 7, S. aureus strain 8/6-3P (staphylococcal cassette chromosome mec type IVb).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7AC53-3BBB-4FA9-ACE4-6F2DFF4B2B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82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8, 15 October 2003, Pages 1050–1058,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https://doi.org/10.1086/378277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EcoRV restriction digestion of PCR fragments amplified with L–C region–specific primers cL2′ and α5. Lane 1,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EcoRV restriction digestion of PCR fragments amplified with L–C region–specific primers cL2′ and α5. Lane 1,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2024-04-26T03:24:30Z</dcterms:modified>
</cp:coreProperties>
</file>