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5E5D116-552B-4962-82A7-E6D8B2C027D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09CF8B-82D3-49F9-96DC-5305257C4E0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Locations of the pseudobinary joins and bulk compositions studied in the ternary system Na2CO3 (NC)–CaCO3 (CC)–MgF2. Numbers refer to sample numbers in Table 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relationships along the pseudobinary join (A–MF) at 0·1 GPa pressure. NC, Na2CO3; PV, NaMgF3; EIT, Na2Mg(CO3)2; NY, Na2Ca(CO3)2; DOL, CaMg(CO3)2; L, liquid.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relationships along the pseudobinary join (B–MF) at 0·1 GPa pressure. NC, Na2CO3; PV, NaMgF3; EIT, Na2Mg(CO3)2; NY, Na2Ca(CO3)2; L, liquid.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relationships along the pseudobinary join (C–MF) at 0·1 GPa pressure. NY, Na2Ca(CO3)2; PV, NaMgF3; CC, CaCO3; DOL, CaMg(CO3)2; L, liquid.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relationships along the pseudobinary join (NY–MF) at 0·1 GPa pressure. NY, Na2Ca(CO3)2; PV, NaMgF3; EIT, Na2Mg(CO3)2; CC, CaCO3; DOL, CaMg(CO3)2; L, liquid.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Liquidus phase relationships in the pseudoternary system Na2CO3–CaCO3–MgF2 at 0·1 GPa pressure. Experimental run compositions labelled 2–11 (Table 6) were used to define the phase fields. E is a pseudoternary eutectic. R is a reaction point. NC, Na2CO3; NY, Na2Ca(CO3)2; CC, CaCO3; Liq, liquid.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Allotriomorphic granular textured microxenolith consisting of gregoryite (G), nyerereite (NY), and fluorite (F) with minor apatite (a) and magnetite (m). Natrocarbonatite flow 24 July 2000, hornito T49B, Oldoinyo Lengai, Tanzania.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Laths of a Mg-rich carbonate (?eitelite) set in a matrix of khannesite in the groundmass of a natrocarbonatite flow from hornito T37B, 26 July 200, Oldoinyo Lengai, Tanzania. E, eitelite.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Rounded primary liquidus crystals of Na2CO3 (NC) set in matrix of Na2Ca(CO3)2 laths and very fine-grained Na2CO3, NaMgF3 and Na2Mg(CO3)2. Composition (A)95(MF)5 at 650°C. BSE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Laths of primary liquidus crystals of Na2Ca(CO3)2 (NY) set in a matrix of skeletal quench NY (pale grey) and very fine-grained Na2CO3, NaMgF3 and Na2Mg(CO3)2. Composition (C)90(MF)10 at 600°C. BSE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Euhedral primary liquidus crystals of NaMgF3 (PV) set in a matrix of quench crystals of Na2CO3 (pale grey) and Na2Mg(CO3)2 (dark grey). Composition (A)70(MF)30 at 700°C. BSE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Euhedral primary liquidus crystals of NaMgF3 (PV) set in a matrix of quench crystals of calcite (CC), Na2Ca(CO3)2 (light grey) and Na2Mg(CO3)2 (dark grey). Composition MF10 (Table 6) at 700°C. BSE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Euhedral laths and rounded primary liquidus crystals of CaCO3 (CC) set in a matrix of very fine-grained NY, Na2Mg(CO3)2 and NaMgF3. Composition (NY)80(MF)20 at 600°C. BSE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Subsolidus assemblage of Na2CO3 (NC), NaMgF3 (PV) and Na2Mg(CO3)2 (EIT). Composition (NC)75(MF)25 at 550°C. BSE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Near solidus assemblage of NaMgF3 (PV) and CaMg(CO3)2 (DOL). Dark areas are fine grained mixtures of quench Na2Ca(CO3)2 and Na2Mg(CO3)2. Composition MF11 (Table 6) at 650°C. Back-scattered electron image.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relationships along the pseudobinary join Na2CO3–MgF2 (NC–MF) at 0·1 GPa pressure. NC, Na2CO3; PV, NaMgF3; EIT, Na2Mg(CO3)2; L, liquid.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B1D00F-3C18-41DF-AC91-0E88C197DF1A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petrology/egq06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Locations of the pseudobinary joins and bulk compositions studied in the ternary system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338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10. </a:t>
            </a:r>
            <a:r>
              <a:rPr lang="en-US" altLang="en-US" b="0"/>
              <a:t>Phase relationships along the pseudobinary join (A–MF) at 0·1 GPa pressure. NC, Na</a:t>
            </a:r>
            <a:r>
              <a:rPr lang="en-US" altLang="en-US" b="0" baseline="-25000"/>
              <a:t>2</a:t>
            </a:r>
            <a:r>
              <a:rPr lang="en-US" altLang="en-US" b="0"/>
              <a:t>CO</a:t>
            </a:r>
            <a:r>
              <a:rPr lang="en-US" altLang="en-US" b="0" baseline="-25000"/>
              <a:t>3</a:t>
            </a:r>
            <a:r>
              <a:rPr lang="en-US" altLang="en-US" b="0"/>
              <a:t>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70100" y="1371600"/>
            <a:ext cx="49961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11. </a:t>
            </a:r>
            <a:r>
              <a:rPr lang="en-US" altLang="en-US" b="0"/>
              <a:t>Phase relationships along the pseudobinary join (B–MF) at 0·1 GPa pressure. NC, Na</a:t>
            </a:r>
            <a:r>
              <a:rPr lang="en-US" altLang="en-US" b="0" baseline="-25000"/>
              <a:t>2</a:t>
            </a:r>
            <a:r>
              <a:rPr lang="en-US" altLang="en-US" b="0"/>
              <a:t>CO</a:t>
            </a:r>
            <a:r>
              <a:rPr lang="en-US" altLang="en-US" b="0" baseline="-25000"/>
              <a:t>3</a:t>
            </a:r>
            <a:r>
              <a:rPr lang="en-US" altLang="en-US" b="0"/>
              <a:t>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70100" y="1371600"/>
            <a:ext cx="50149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12. </a:t>
            </a:r>
            <a:r>
              <a:rPr lang="en-US" altLang="en-US" b="0"/>
              <a:t>Phase relationships along the pseudobinary join (C–MF) at 0·1 GPa pressure. NY,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45720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13. </a:t>
            </a:r>
            <a:r>
              <a:rPr lang="en-US" altLang="en-US" b="0"/>
              <a:t>Phase relationships along the pseudobinary join (NY–MF) at 0·1 GPa pressure. NY,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93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14. </a:t>
            </a:r>
            <a:r>
              <a:rPr lang="en-US" altLang="en-US" b="0"/>
              <a:t>Liquidus phase relationships in the pseudoternary system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375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15. </a:t>
            </a:r>
            <a:r>
              <a:rPr lang="en-US" altLang="en-US" b="0"/>
              <a:t>Allotriomorphic granular textured microxenolith consisting of gregoryite (G), nyerereite (NY), and fluorite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44700" y="1371600"/>
            <a:ext cx="50573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16. </a:t>
            </a:r>
            <a:r>
              <a:rPr lang="en-US" altLang="en-US" b="0"/>
              <a:t>Laths of a Mg-rich carbonate (?eitelite) set in a matrix of khannesite in the groundmass of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32000" y="1371600"/>
            <a:ext cx="50695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Rounded primary liquidus crystals of Na</a:t>
            </a:r>
            <a:r>
              <a:rPr lang="en-US" altLang="en-US" b="0" baseline="-25000"/>
              <a:t>2</a:t>
            </a:r>
            <a:r>
              <a:rPr lang="en-US" altLang="en-US" b="0"/>
              <a:t>CO</a:t>
            </a:r>
            <a:r>
              <a:rPr lang="en-US" altLang="en-US" b="0" baseline="-25000"/>
              <a:t>3</a:t>
            </a:r>
            <a:r>
              <a:rPr lang="en-US" altLang="en-US" b="0"/>
              <a:t> (NC) set in matrix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51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Laths of primary liquidus crystals of Na</a:t>
            </a:r>
            <a:r>
              <a:rPr lang="en-US" altLang="en-US" b="0" baseline="-25000"/>
              <a:t>2</a:t>
            </a:r>
            <a:r>
              <a:rPr lang="en-US" altLang="en-US" b="0"/>
              <a:t>Ca(CO</a:t>
            </a:r>
            <a:r>
              <a:rPr lang="en-US" altLang="en-US" b="0" baseline="-25000"/>
              <a:t>3</a:t>
            </a:r>
            <a:r>
              <a:rPr lang="en-US" altLang="en-US" b="0"/>
              <a:t>)</a:t>
            </a:r>
            <a:r>
              <a:rPr lang="en-US" altLang="en-US" b="0" baseline="-25000"/>
              <a:t>2</a:t>
            </a:r>
            <a:r>
              <a:rPr lang="en-US" altLang="en-US" b="0"/>
              <a:t> (NY) set in a matrix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Euhedral primary liquidus crystals of NaMgF</a:t>
            </a:r>
            <a:r>
              <a:rPr lang="en-US" altLang="en-US" b="0" baseline="-25000"/>
              <a:t>3</a:t>
            </a:r>
            <a:r>
              <a:rPr lang="en-US" altLang="en-US" b="0"/>
              <a:t> (PV) set in a matrix of quench crystals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73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Euhedral primary liquidus crystals of NaMgF</a:t>
            </a:r>
            <a:r>
              <a:rPr lang="en-US" altLang="en-US" b="0" baseline="-25000"/>
              <a:t>3</a:t>
            </a:r>
            <a:r>
              <a:rPr lang="en-US" altLang="en-US" b="0"/>
              <a:t> (PV) set in a matrix of quench crystals of calcite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Euhedral laths and rounded primary liquidus crystals of CaCO</a:t>
            </a:r>
            <a:r>
              <a:rPr lang="en-US" altLang="en-US" b="0" baseline="-25000"/>
              <a:t>3</a:t>
            </a:r>
            <a:r>
              <a:rPr lang="en-US" altLang="en-US" b="0"/>
              <a:t> (CC) set in a matrix of very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7. </a:t>
            </a:r>
            <a:r>
              <a:rPr lang="en-US" altLang="en-US" b="0"/>
              <a:t>Subsolidus assemblage of Na</a:t>
            </a:r>
            <a:r>
              <a:rPr lang="en-US" altLang="en-US" b="0" baseline="-25000"/>
              <a:t>2</a:t>
            </a:r>
            <a:r>
              <a:rPr lang="en-US" altLang="en-US" b="0"/>
              <a:t>CO</a:t>
            </a:r>
            <a:r>
              <a:rPr lang="en-US" altLang="en-US" b="0" baseline="-25000"/>
              <a:t>3</a:t>
            </a:r>
            <a:r>
              <a:rPr lang="en-US" altLang="en-US" b="0"/>
              <a:t> (NC), NaMgF</a:t>
            </a:r>
            <a:r>
              <a:rPr lang="en-US" altLang="en-US" b="0" baseline="-25000"/>
              <a:t>3</a:t>
            </a:r>
            <a:r>
              <a:rPr lang="en-US" altLang="en-US" b="0"/>
              <a:t> (PV)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8. </a:t>
            </a:r>
            <a:r>
              <a:rPr lang="en-US" altLang="en-US" b="0"/>
              <a:t>Near solidus assemblage of NaMgF</a:t>
            </a:r>
            <a:r>
              <a:rPr lang="en-US" altLang="en-US" b="0" baseline="-25000"/>
              <a:t>3</a:t>
            </a:r>
            <a:r>
              <a:rPr lang="en-US" altLang="en-US" b="0"/>
              <a:t> (PV) and CaMg(CO</a:t>
            </a:r>
            <a:r>
              <a:rPr lang="en-US" altLang="en-US" b="0" baseline="-25000"/>
              <a:t>3</a:t>
            </a:r>
            <a:r>
              <a:rPr lang="en-US" altLang="en-US" b="0"/>
              <a:t>)</a:t>
            </a:r>
            <a:r>
              <a:rPr lang="en-US" altLang="en-US" b="0" baseline="-25000"/>
              <a:t>2</a:t>
            </a:r>
            <a:r>
              <a:rPr lang="en-US" altLang="en-US" b="0"/>
              <a:t> (DOL). Dark areas are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Petrology</a:t>
            </a:r>
            <a:r>
              <a:rPr lang="en-US" altLang="en-US" sz="1000">
                <a:solidFill>
                  <a:srgbClr val="333333"/>
                </a:solidFill>
              </a:rPr>
              <a:t>, Volume 52, Issue 7-8, July-August 2011, Pages 1265–1280,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https://doi.org/10.1093/petrology/egq069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9. </a:t>
            </a:r>
            <a:r>
              <a:rPr lang="en-US" altLang="en-US" b="0"/>
              <a:t>Phase relationships along the pseudobinary join Na</a:t>
            </a:r>
            <a:r>
              <a:rPr lang="en-US" altLang="en-US" b="0" baseline="-25000"/>
              <a:t>2</a:t>
            </a:r>
            <a:r>
              <a:rPr lang="en-US" altLang="en-US" b="0"/>
              <a:t>CO</a:t>
            </a:r>
            <a:r>
              <a:rPr lang="en-US" altLang="en-US" b="0" baseline="-25000"/>
              <a:t>3</a:t>
            </a:r>
            <a:r>
              <a:rPr lang="en-US" altLang="en-US" b="0"/>
              <a:t>–MgF</a:t>
            </a:r>
            <a:r>
              <a:rPr lang="en-US" altLang="en-US" b="0" baseline="-25000"/>
              <a:t>2</a:t>
            </a:r>
            <a:r>
              <a:rPr lang="en-US" altLang="en-US" b="0"/>
              <a:t> (NC–MF)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000" y="1371600"/>
            <a:ext cx="43165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48</Paragraphs>
  <Slides>16</Slides>
  <Notes>16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13_Office Theme</vt:lpstr>
      <vt:lpstr>Fig. 1. Locations of the pseudobinary joins and bulk compositions studied in the ternary system ...</vt:lpstr>
      <vt:lpstr>Fig. 2. Rounded primary liquidus crystals of Na2CO3 (NC) set in matrix of ...</vt:lpstr>
      <vt:lpstr>Fig. 3. Laths of primary liquidus crystals of Na2Ca(CO3)2 (NY) set in a matrix of ...</vt:lpstr>
      <vt:lpstr>Fig. 4. Euhedral primary liquidus crystals of NaMgF3 (PV) set in a matrix of quench crystals of ...</vt:lpstr>
      <vt:lpstr>Fig. 5. Euhedral primary liquidus crystals of NaMgF3 (PV) set in a matrix of quench crystals of calcite ...</vt:lpstr>
      <vt:lpstr>Fig. 6. Euhedral laths and rounded primary liquidus crystals of CaCO3 (CC) set in a matrix of very ...</vt:lpstr>
      <vt:lpstr>Fig. 7. Subsolidus assemblage of Na2CO3 (NC), NaMgF3 (PV) and ...</vt:lpstr>
      <vt:lpstr>Fig. 8. Near solidus assemblage of NaMgF3 (PV) and CaMg(CO3)2 (DOL). Dark areas are ...</vt:lpstr>
      <vt:lpstr>Fig. 9. Phase relationships along the pseudobinary join Na2CO3–MgF2 (NC–MF) at ...</vt:lpstr>
      <vt:lpstr>Fig. 10. Phase relationships along the pseudobinary join (A–MF) at 0·1 GPa pressure. NC, Na2CO3; ...</vt:lpstr>
      <vt:lpstr>Fig. 11. Phase relationships along the pseudobinary join (B–MF) at 0·1 GPa pressure. NC, Na2CO3; ...</vt:lpstr>
      <vt:lpstr>Fig. 12. Phase relationships along the pseudobinary join (C–MF) at 0·1 GPa pressure. NY, ...</vt:lpstr>
      <vt:lpstr>Fig. 13. Phase relationships along the pseudobinary join (NY–MF) at 0·1 GPa pressure. NY, ...</vt:lpstr>
      <vt:lpstr>Fig. 14. Liquidus phase relationships in the pseudoternary system ...</vt:lpstr>
      <vt:lpstr>Fig. 15. Allotriomorphic granular textured microxenolith consisting of gregoryite (G), nyerereite (NY), and fluorite ...</vt:lpstr>
      <vt:lpstr>Fig. 16. Laths of a Mg-rich carbonate (?eitelite) set in a matrix of khannesite in the groundmass of 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2024-04-26T10:37:19Z</dcterms:modified>
</cp:coreProperties>
</file>