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83CAB-C3FB-491B-BBB7-FAC93B403F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051FB-0626-4D6A-AF7C-E86767C47D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Duration of fever for influenza A and influenza B, by patient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1CD32-FBE1-472B-A08D-5DE952224A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58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4, 15 August 2006, Pages 439–444,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https://doi.org/10.1086/505868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Duration of fever for influenza A and influenza B, by patient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Duration of fever for influenza A and influenza B, by patient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2024-05-01T22:00:52Z</dcterms:modified>
</cp:coreProperties>
</file>