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1A1751-AD9D-4189-BC77-E38A3AE696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E698A-2FE5-48D0-AF12-CDD54EA158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3.En masse contraction of SCA8 alleles in sperm. (A) Dramatic repeat length changes in patients 1 and 2 detected by Southern blotting. The repeat lengths of patients 1 and 2 contract from 500–800 repeats in blood (B) to ∼80–100 repeats in sperm (S), respectively. The probe used did not contain the CTG repeat. (B) Southern blots of blood and sperm DNA from patients with smaller expansions in their blood reveal the same trend of contractions of the expanded allele in sperm to repeat sizes that are less often associated with ataxia (below ∼100 repeats). Again, the equal intensities of the bands representing the normal and expanded alleles indicate that repeat contractions occurred in all or nearly all of the sperm with expanded alleles. (C) PCR analysis of SCA8 contractions in two patients from an unusual family with paternal disease transmission. Although contraction of repeats in sperm is again observed, the resulting alleles remain within the most penetrant size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6703F3-2BD9-4A0C-AC51-53C5A0CFD2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4.2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14, 1 September 2000, Pages 2125–2130, </a:t>
            </a:r>
            <a:r>
              <a:rPr lang="en-US" altLang="en-US" sz="1000">
                <a:solidFill>
                  <a:srgbClr val="333333"/>
                </a:solidFill>
                <a:hlinkClick r:id="rId3"/>
              </a:rPr>
              <a:t>https://doi.org/10.1093/hmg/9.14.2125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3.En masse contraction of SCA8 alleles in sperm. (A) Dramatic repeat length changes in patients 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3.En masse contraction of SCA8 alleles in sperm. (A) Dramatic repeat length changes in patients 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2024-04-26T22:44:47Z</dcterms:modified>
</cp:coreProperties>
</file>