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9E1BB-6A0D-4495-A460-303A3DC016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CCD06-0526-4571-945F-A5EB6012D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77745-587F-409D-83D0-DB8915D308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2024-04-26T04:51:55Z</dcterms:modified>
</cp:coreProperties>
</file>