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5EC5B9-9A50-4019-89E0-2D876C50A9E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EE79-6CAC-430E-A816-41A77143E2C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health value chain within the epidemiological surroundings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in association with The London School of Hygiene and Tropical Medicine.This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36434-B9E5-4B8F-B079-3CE4AED2501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Scatter plots between DALYs lost per 100 000 and GNI per capita for 140 countries, distinguishing between Group I DALYs and NCD DALYs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in association with The London School of Hygiene and Tropical Medicine.This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36434-B9E5-4B8F-B079-3CE4AED2501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Decomposition of the contributions of our independent variables on Group I DALYs per country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2017. Published by Oxford University Press in association with The London School of Hygiene and Tropical Medicine.This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36434-B9E5-4B8F-B079-3CE4AED2501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eapol/czw1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eapol/czw1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eapol/czw1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Health Policy Plan</a:t>
            </a:r>
            <a:r>
              <a:rPr lang="en-US" altLang="en-US" sz="1000">
                <a:solidFill>
                  <a:srgbClr val="333333"/>
                </a:solidFill>
              </a:rPr>
              <a:t>, Volume 33, Issue suppl_1, February 2018, Pages i14–i23, </a:t>
            </a:r>
            <a:r>
              <a:rPr lang="en-US" altLang="en-US" sz="1000">
                <a:solidFill>
                  <a:srgbClr val="333333"/>
                </a:solidFill>
                <a:hlinkClick r:id="rId3"/>
              </a:rPr>
              <a:t>https://doi.org/10.1093/heapol/czw173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health value chain within the epidemiological surroundings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549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Health Policy Plan</a:t>
            </a:r>
            <a:r>
              <a:rPr lang="en-US" altLang="en-US" sz="1000">
                <a:solidFill>
                  <a:srgbClr val="333333"/>
                </a:solidFill>
              </a:rPr>
              <a:t>, Volume 33, Issue suppl_1, February 2018, Pages i14–i23, </a:t>
            </a:r>
            <a:r>
              <a:rPr lang="en-US" altLang="en-US" sz="1000">
                <a:solidFill>
                  <a:srgbClr val="333333"/>
                </a:solidFill>
                <a:hlinkClick r:id="rId3"/>
              </a:rPr>
              <a:t>https://doi.org/10.1093/heapol/czw173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Scatter plots between DALYs lost per 100 000 and GNI per capita for 140 countries, distinguishing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74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Health Policy Plan</a:t>
            </a:r>
            <a:r>
              <a:rPr lang="en-US" altLang="en-US" sz="1000">
                <a:solidFill>
                  <a:srgbClr val="333333"/>
                </a:solidFill>
              </a:rPr>
              <a:t>, Volume 33, Issue suppl_1, February 2018, Pages i14–i23, </a:t>
            </a:r>
            <a:r>
              <a:rPr lang="en-US" altLang="en-US" sz="1000">
                <a:solidFill>
                  <a:srgbClr val="333333"/>
                </a:solidFill>
                <a:hlinkClick r:id="rId3"/>
              </a:rPr>
              <a:t>https://doi.org/10.1093/heapol/czw173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Decomposition of the contributions of our independent variables on Group I DALYs per country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98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The health value chain within the epidemiological surroundings
</vt:lpstr>
      <vt:lpstr>Figure 2. Scatter plots between DALYs lost per 100 000 and GNI per capita for 140 countries, distinguishing between ...</vt:lpstr>
      <vt:lpstr>Figure 3. Decomposition of the contributions of our independent variables on Group I DALYs per country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2024-04-27T02:44:16Z</dcterms:modified>
</cp:coreProperties>
</file>