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1919EB-CD07-40A8-A73D-E89EE0ED4D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344AEA-238E-4108-B3A4-E8D687F595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41745-C3BB-4CC2-88DB-D31D38375B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2024-04-26T22:11:44Z</dcterms:modified>
</cp:coreProperties>
</file>