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365E8-CC86-4677-ABAA-AF9FFC9B0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7186B-29B7-4BEF-B349-6E29EC994B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erythropoietin on myocardial remodelling after myocardial infarction. Changes in echocardiographic indices of left ventricular function and left ventricular end-diastolic diameter during 8-weeks follow-up after coronary artery ligation. *P &lt; 0.05 vs. myocardial infarction, **P &lt; 0.01 vs. myocardial infarction. LVEDD indicates left ventricular end-diastolic diameter.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D6C11-AF65-4209-9C02-D32815B25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16, August 2007, Pages 2018–2027,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Effect of erythropoietin on myocardial remodelling after myocardial infarction. Changes in echocardiographic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Effect of erythropoietin on myocardial remodelling after myocardial infarction. Changes in echocardiographic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2024-04-27T01:42:48Z</dcterms:modified>
</cp:coreProperties>
</file>