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5269FE-780D-4546-B385-062B58CD55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3F596C-BD25-44F6-9EA0-2DBEEA926D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losartan treatment on aortic root dilatation rate in subgroups of Marfan patients. Among subgroups of patients, the mean differences in aortic root dilatation rate between losartan treated patients and control patients are indicated by solid squares. Horizontal lines represent 95% confidence intervals (95% CI). (n) denotes number of patients in subgroup-analysis, MAP (mean arterial pressure, mmHg), aortic root is presented in mm, age is presented in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80C35C-74B6-430D-8702-FAD1B951E3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3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45, 1 December 2013, Pages 3491–3500, </a:t>
            </a:r>
            <a:r>
              <a:rPr lang="en-US" altLang="en-US" sz="1000">
                <a:solidFill>
                  <a:srgbClr val="333333"/>
                </a:solidFill>
                <a:hlinkClick r:id="rId3"/>
              </a:rPr>
              <a:t>https://doi.org/10.1093/eurheartj/eht334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losartan treatment on aortic root dilatation rate in subgroups of Marfan patients. Among subgroups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 of losartan treatment on aortic root dilatation rate in subgroups of Marfan patients. Among subgroups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2024-04-26T22:11:40Z</dcterms:modified>
</cp:coreProperties>
</file>