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9C00E-1351-41E0-AE14-29D676A3A7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7D867-0F74-42F1-BD5F-445B5094FC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Samples: lane 1, control frontal lobe; lane 2, control cerebellum; lane 3, Alzheimer's disease frontal lobe; lane 4, 17–68 frontal lobe; lane 5, 17–60 frontal lobe; lane 6, 17–60 cerebellum. (A) Tau western blot using human specific phospho-independent polyclonal antibody (E1). Full-length phospho-tau indicated by arrow. (B) Western blot using mouse monoclonal antibody specific to the N-terminus of N-ethylmaleimide-sensitive factor (NSF). (C) GAPDH western blot (antibody from Biodesign International) demonstrating equal protein loading.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DC380-D76E-46BE-9914-E455CED9D3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7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4, April 2006, Pages 853–867,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https://doi.org/10.1093/brain/awh724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Samples: lane 1, control frontal lobe; lane 2, control cerebellum; lane 3, Alzheimer's disease frontal lobe;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Samples: lane 1, control frontal lobe; lane 2, control cerebellum; lane 3, Alzheimer's disease frontal lobe;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2024-04-26T23:35:02Z</dcterms:modified>
</cp:coreProperties>
</file>