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627495-C3C4-41D7-A5DB-A683F6A7C6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29A94A-9B31-49F4-AB74-08E72FE90B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structure for the experimental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(2017).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4423E-1837-4956-B544-110D2C9E03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Self-reported attractiveness scores by trial type in the religious and non-religious group. Error bars reflect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(2017).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4423E-1837-4956-B544-110D2C9E031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LPP waveforms (at site Pz) to face presentation by trial type in the religious and non-religious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(2017).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4423E-1837-4956-B544-110D2C9E031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LPP waveforms (at site Pz) to peer-rating presentation by trial type in the religious and non-religious group. The 500–1000 ms time range used for analyses is highlighted for clarity.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(2017).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4423E-1837-4956-B544-110D2C9E031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an/nsx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can/nsx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can/nsx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scan/nsx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2017, Pages 956–964,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https://doi.org/10.1093/scan/nsx023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Trial structure for the experimental task.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652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2017, Pages 956–964,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https://doi.org/10.1093/scan/nsx023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Self-reported attractiveness scores by trial type in the religious and non-religious group. Error bars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33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2017, Pages 956–964,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https://doi.org/10.1093/scan/nsx023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LPP waveforms (at site Pz) to face presentation by trial type in the religious and non-religious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90900" y="1371600"/>
            <a:ext cx="23550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Cogn Affect Neurosci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2017, Pages 956–964,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https://doi.org/10.1093/scan/nsx023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LPP waveforms (at site Pz) to peer-rating presentation by trial type in the religious and non-religious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150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 1. Trial structure for the experimental task.
</vt:lpstr>
      <vt:lpstr>Fig. 2. Self-reported attractiveness scores by trial type in the religious and non-religious group. Error bars ...</vt:lpstr>
      <vt:lpstr>Fig. 3. LPP waveforms (at site Pz) to face presentation by trial type in the religious and non-religious group.
</vt:lpstr>
      <vt:lpstr>Fig. 4. LPP waveforms (at site Pz) to peer-rating presentation by trial type in the religious and non-religious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2024-04-27T04:37:26Z</dcterms:modified>
</cp:coreProperties>
</file>