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9E0D3-C003-48B0-AFEC-52A7E8537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F1113-2A95-4CFD-B533-D4B5A352BA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Conventional vs. Home Monitoring success rates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741AF-A190-4B6E-8160-72E641E5AB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20, 21 May 2014, Pages 1345–1352, </a:t>
            </a:r>
            <a:r>
              <a:rPr lang="en-US" altLang="en-US" sz="1000">
                <a:solidFill>
                  <a:srgbClr val="333333"/>
                </a:solidFill>
                <a:hlinkClick r:id="rId3"/>
              </a:rPr>
              <a:t>https://doi.org/10.1093/eurheartj/ehu066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Conventional vs. Home Monitoring success rates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Conventional vs. Home Monitoring success rates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2024-05-11T03:21:11Z</dcterms:modified>
</cp:coreProperties>
</file>