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358719-F054-4746-A1C1-3245D321519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25786D-089E-4370-A027-B92EB3CD9B2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Conventional vs. Home Monitoring success rates compared.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on behalf of the European Society of Cardiology.This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C80442-A695-48F4-835D-6BBEC953AE7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u06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35, Issue 20, 21 May 2014, Pages 1345–1352, </a:t>
            </a:r>
            <a:r>
              <a:rPr lang="en-US" altLang="en-US" sz="1000">
                <a:solidFill>
                  <a:srgbClr val="333333"/>
                </a:solidFill>
                <a:hlinkClick r:id="rId3"/>
              </a:rPr>
              <a:t>https://doi.org/10.1093/eurheartj/ehu066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Conventional vs. Home Monitoring success rates compared.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Conventional vs. Home Monitoring success rates compared.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2024-09-20T03:39:33Z</dcterms:modified>
</cp:coreProperties>
</file>