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E038D8-649D-48E9-87CF-77E781455B4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CA2FB1-7F29-4F23-AAE2-BE44A205EBD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Conventional vs. Home Monitoring success rates compared.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European Society of Cardiology.This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E3FBA6-1743-41B5-B615-BB2DD568067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u0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35, Issue 20, 21 May 2014, Pages 1345–1352, </a:t>
            </a:r>
            <a:r>
              <a:rPr lang="en-US" altLang="en-US" sz="1000">
                <a:solidFill>
                  <a:srgbClr val="333333"/>
                </a:solidFill>
                <a:hlinkClick r:id="rId3"/>
              </a:rPr>
              <a:t>https://doi.org/10.1093/eurheartj/ehu066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Conventional vs. Home Monitoring success rates compared.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Conventional vs. Home Monitoring success rates compared.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2024-09-19T08:38:25Z</dcterms:modified>
</cp:coreProperties>
</file>