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172685-501D-4187-AFD7-73645F0092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4D248C-ADF4-4B2C-9E4D-F269E01CCC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238C16-E583-45F2-8B09-58A6E96BEA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2024-04-26T13:17:49Z</dcterms:modified>
</cp:coreProperties>
</file>