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55B71-2ADE-435B-A235-8FC4A8C08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FAA78-4547-4788-88C1-FC5321A3E8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3C32D-FF4F-44B2-91E9-67D91FCA44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2024-05-08T04:39:25Z</dcterms:modified>
</cp:coreProperties>
</file>