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08CEC4-A92B-42E1-B1B6-3D293C2946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83369D-83C3-4324-8A33-18416B3F75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C80FC9-E9D0-4CE0-A463-9321D9C137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2024-09-19T06:33:44Z</dcterms:modified>
</cp:coreProperties>
</file>