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83319DE-D451-4B38-818F-4A797C1A92C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191EAE8-2213-4C35-9E42-3A6066E8456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C08E1A-FFA5-4EE4-9AB1-7C01A19ABFF6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2024-09-20T05:57:49Z</dcterms:modified>
</cp:coreProperties>
</file>