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D7E9C0-AC2D-4FB3-B0DD-2BA163462D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F46788-0700-4B42-9C19-D07A003E5D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Responses evoked by high-frequency trains and theta-patterned trains were reduced by NMDA receptor antagonists. (A) and (B) Early (•) and late (K) component responses were reduced by ~20% during eight-pulse, 300 Hz trains (A), and during the first of the four-pulse theta-patterned trains (B). Facilitation of responses evoked by theta-patterned trains was reduced by NMDA receptor antagonists during the first four or five trains (B). (C) Comparison of responses to the first and second trains before and after drug administration. (D) Histograms show the reduction of the early component and the facilitation of the late component during delivery of theta-patterned trains. NMDA-receptor antagonists enhanced the decline of the early component, and reduced the facilitation of the late component.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51B8B5-7B36-418C-AD26-D21E6740B5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50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500–507, </a:t>
            </a:r>
            <a:r>
              <a:rPr lang="en-US" altLang="en-US" sz="1000">
                <a:solidFill>
                  <a:srgbClr val="333333"/>
                </a:solidFill>
                <a:hlinkClick r:id="rId3"/>
              </a:rPr>
              <a:t>https://doi.org/10.1093/cercor/13.5.500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Responses evoked by high-frequency trains and theta-patterned trains were reduced by NMDA receptor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Responses evoked by high-frequency trains and theta-patterned trains were reduced by NMDA receptor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2024-04-26T02:46:14Z</dcterms:modified>
</cp:coreProperties>
</file>