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1A2621-8EEB-4824-9152-899592C759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1B2692-D6B3-42B5-B4F5-73164CE24A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8C8D4-FDE6-4F2E-9572-D411399A1F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2024-04-26T04:16:07Z</dcterms:modified>
</cp:coreProperties>
</file>