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1C55A-0E66-41F4-AE8C-BF78867C86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2101F-4D47-41BC-BF5E-DC763D9922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82038-96C3-44E6-A7E7-D11344DEE5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2024-04-26T19:52:43Z</dcterms:modified>
</cp:coreProperties>
</file>