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B9F42B-CB7B-4EDA-BC8E-F8E516849D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4F62C-9F69-4127-83FF-19F312E5F1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sites in each of two aligned sequences drawn from different branches of a phylogeny.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Society of Systematic Biologists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BB42D4-DE70-4678-BB83-7B7A75B701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Models of the evolutionary process are simpler or more complex according to how many adjustable parameters they contain. The arrow represents deductive implication; “M1→M2” means that if M1 is true, M2 must be true.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Society of Systematic Biologists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BB42D4-DE70-4678-BB83-7B7A75B701D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likelihoods of three hypotheses about Mom's genotype, relative to the observation (O) that the offspring is a heterozygote. For two of them (H1 and H3), Dad's genotype is a nuisance parameter.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Society of Systematic Biologists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BB42D4-DE70-4678-BB83-7B7A75B701D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0/106351504904686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0/106351504904686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0/106351504904686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53, Issue 4, August 2004, Pages 644–653,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https://doi.org/10.1080/10635150490468657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Two sites in each of two aligned sequences drawn from different branches of a phylogeny.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670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53, Issue 4, August 2004, Pages 644–653,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https://doi.org/10.1080/10635150490468657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Models of the evolutionary process are simpler or more complex according to how many adjustable parameters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995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53, Issue 4, August 2004, Pages 644–653,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https://doi.org/10.1080/10635150490468657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likelihoods of three hypotheses about Mom's genotype, relative to the observation (O) that the offspring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535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Two sites in each of two aligned sequences drawn from different branches of a phylogeny.
</vt:lpstr>
      <vt:lpstr>Figure 2 Models of the evolutionary process are simpler or more complex according to how many adjustable parameters ...</vt:lpstr>
      <vt:lpstr>Figure 3 The likelihoods of three hypotheses about Mom's genotype, relative to the observation (O) that the offspring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2024-09-19T09:55:16Z</dcterms:modified>
</cp:coreProperties>
</file>