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CB9F42B-CB7B-4EDA-BC8E-F8E516849DD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24F62C-9F69-4127-83FF-19F312E5F18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Two sites in each of two aligned sequences drawn from different branches of a phylogeny.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Society of Systematic Biologists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6BB42D4-DE70-4678-BB83-7B7A75B701D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Models of the evolutionary process are simpler or more complex according to how many adjustable parameters they contain. The arrow represents deductive implication; “M1→M2” means that if M1 is true, M2 must be true.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Society of Systematic Biologists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6BB42D4-DE70-4678-BB83-7B7A75B701DA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likelihoods of three hypotheses about Mom's genotype, relative to the observation (O) that the offspring is a heterozygote. For two of them (H1 and H3), Dad's genotype is a nuisance parameter.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Society of Systematic Biologists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6BB42D4-DE70-4678-BB83-7B7A75B701DA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0/1063515049046865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80/1063515049046865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80/1063515049046865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Syst Biol</a:t>
            </a:r>
            <a:r>
              <a:rPr lang="en-US" altLang="en-US" sz="1000">
                <a:solidFill>
                  <a:srgbClr val="333333"/>
                </a:solidFill>
              </a:rPr>
              <a:t>, Volume 53, Issue 4, August 2004, Pages 644–653,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https://doi.org/10.1080/10635150490468657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Two sites in each of two aligned sequences drawn from different branches of a phylogeny.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176701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Syst Biol</a:t>
            </a:r>
            <a:r>
              <a:rPr lang="en-US" altLang="en-US" sz="1000">
                <a:solidFill>
                  <a:srgbClr val="333333"/>
                </a:solidFill>
              </a:rPr>
              <a:t>, Volume 53, Issue 4, August 2004, Pages 644–653,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https://doi.org/10.1080/10635150490468657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Models of the evolutionary process are simpler or more complex according to how many adjustable parameters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299957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Syst Biol</a:t>
            </a:r>
            <a:r>
              <a:rPr lang="en-US" altLang="en-US" sz="1000">
                <a:solidFill>
                  <a:srgbClr val="333333"/>
                </a:solidFill>
              </a:rPr>
              <a:t>, Volume 53, Issue 4, August 2004, Pages 644–653,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https://doi.org/10.1080/10635150490468657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The likelihoods of three hypotheses about Mom's genotype, relative to the observation (O) that the offspring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85354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 1 Two sites in each of two aligned sequences drawn from different branches of a phylogeny.
</vt:lpstr>
      <vt:lpstr>Figure 2 Models of the evolutionary process are simpler or more complex according to how many adjustable parameters ...</vt:lpstr>
      <vt:lpstr>Figure 3 The likelihoods of three hypotheses about Mom's genotype, relative to the observation (O) that the offspring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2024-09-19T09:55:16Z</dcterms:modified>
</cp:coreProperties>
</file>