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B2927-900E-4AAD-A374-351813D7F5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31200-19D6-4683-9B1F-4157A01B4B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EcoCyc comparative genome browser centered at E. coli K-12 gene copA and its orthologs in Shigella flexneri and E. coli EDL933. This comparative view shows that K-12 copA is an ortholog of genes with no assigned functions in the two other strains, despite their orthology and similar length to copA . The comparative view also shows how the orthologous region continues for many genes upstream in K-12 and Shigella , but ends at ybaT for K-12 and EDL933.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86944F-402F-491F-92DF-455F02540E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7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22, 15 December 2007, Pages 7577–7590,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https://doi.org/10.1093/nar/gkm740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The EcoCyc comparative genome browser centered at E. coli K-12 gene copA and its orthologs in Shigella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The EcoCyc comparative genome browser centered at E. coli K-12 gene copA and its orthologs in Shigella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2024-04-26T01:16:36Z</dcterms:modified>
</cp:coreProperties>
</file>