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06CAB2-E3EF-4FB6-AF24-9A11C4F4E6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02AA90-9B43-411B-BC18-46BA0E875B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Enrolment, randomization, withdrawals and completion of the study (n = 26). (‘CONSORT’ flow diagram.)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CINP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FC960-C9EE-46FB-92C5-68ACC01C92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responders [⩾50% improvement on 21-item Hamilton Depression Rating Scale (HAMD)] during 6 wk adjuvant treatment with d-cycloserine (N = 13) and placebo (N = 13). * p = 0.039.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CINP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0FC960-C9EE-46FB-92C5-68ACC01C929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7/S14611457120009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7/S14611457120009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Neuropsychopharmacol</a:t>
            </a:r>
            <a:r>
              <a:rPr lang="en-US" altLang="en-US" sz="1000">
                <a:solidFill>
                  <a:srgbClr val="333333"/>
                </a:solidFill>
              </a:rPr>
              <a:t>, Volume 16, Issue 3, April 2013, Pages 501–506,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https://doi.org/10.1017/S1461145712000910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Enrolment, randomization, withdrawals and completion of the study (n = 26). (‘CONSORT’ flow diagram.)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472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Neuropsychopharmacol</a:t>
            </a:r>
            <a:r>
              <a:rPr lang="en-US" altLang="en-US" sz="1000">
                <a:solidFill>
                  <a:srgbClr val="333333"/>
                </a:solidFill>
              </a:rPr>
              <a:t>, Volume 16, Issue 3, April 2013, Pages 501–506,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https://doi.org/10.1017/S1461145712000910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Proportion of responders [⩾50% improvement on 21-item Hamilton Depression Rating Scale (HAMD)] during 6 wk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182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Enrolment, randomization, withdrawals and completion of the study (n = 26). (‘CONSORT’ flow diagram.)
</vt:lpstr>
      <vt:lpstr>Fig. 2 Proportion of responders [⩾50% improvement on 21-item Hamilton Depression Rating Scale (HAMD)] during 6 wk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2024-04-26T06:43:09Z</dcterms:modified>
</cp:coreProperties>
</file>