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451B0-6529-45EE-AC61-E5E5CE8390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B09DB0-BB7F-45AA-82EC-379029F88A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24. </a:t>
            </a:r>
            <a:r>
              <a:rPr lang="en-US" altLang="en-US">
                <a:latin typeface="Arial" pitchFamily="34" charset="0"/>
                <a:ea typeface="Arial" pitchFamily="34" charset="0"/>
              </a:rPr>
              <a:t>Left: Example of reconstructed tracks entering a $1 \times 1$mm$^2$ surface in the center module when the horn is operated at 250 kA. The color of lines shows the depth in the module. Right: The measured angular distribution in the same detector. Each dot corresponds to the individual track angle.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977B49-7948-4F1A-95BF-2579AD9232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24. </a:t>
            </a:r>
            <a:r>
              <a:rPr lang="en-US" altLang="en-US" b="0"/>
              <a:t>Left: Example of reconstructed tracks entering a $1 \times 1$mm$^2$ surface in the center module when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24. Left: Example of reconstructed tracks entering a $1 \times 1$mm$^2$ surface in the center module when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2024-04-26T11:13:44Z</dcterms:modified>
</cp:coreProperties>
</file>